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66" r:id="rId5"/>
    <p:sldId id="287" r:id="rId6"/>
    <p:sldId id="267" r:id="rId7"/>
    <p:sldId id="288" r:id="rId8"/>
    <p:sldId id="270" r:id="rId9"/>
    <p:sldId id="268" r:id="rId10"/>
    <p:sldId id="269" r:id="rId11"/>
    <p:sldId id="261" r:id="rId12"/>
    <p:sldId id="281" r:id="rId13"/>
    <p:sldId id="282" r:id="rId14"/>
    <p:sldId id="262" r:id="rId15"/>
    <p:sldId id="271" r:id="rId16"/>
    <p:sldId id="272" r:id="rId17"/>
    <p:sldId id="273" r:id="rId18"/>
    <p:sldId id="286" r:id="rId19"/>
    <p:sldId id="274" r:id="rId20"/>
    <p:sldId id="265" r:id="rId21"/>
    <p:sldId id="275" r:id="rId22"/>
    <p:sldId id="279" r:id="rId23"/>
    <p:sldId id="280" r:id="rId24"/>
    <p:sldId id="276" r:id="rId25"/>
    <p:sldId id="283" r:id="rId26"/>
    <p:sldId id="278" r:id="rId27"/>
    <p:sldId id="277" r:id="rId28"/>
    <p:sldId id="285" r:id="rId29"/>
    <p:sldId id="284" r:id="rId30"/>
    <p:sldId id="264" r:id="rId31"/>
    <p:sldId id="26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3818" autoAdjust="0"/>
  </p:normalViewPr>
  <p:slideViewPr>
    <p:cSldViewPr snapToGrid="0">
      <p:cViewPr varScale="1">
        <p:scale>
          <a:sx n="39" d="100"/>
          <a:sy n="39" d="100"/>
        </p:scale>
        <p:origin x="191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B619ED-4F67-4ED6-A900-6532C8A6C6BE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56BB01-2037-4AAF-BDC6-96ABAFB5E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28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6BB01-2037-4AAF-BDC6-96ABAFB5E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175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6BB01-2037-4AAF-BDC6-96ABAFB5E1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882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B8FB4-1A0C-F342-AFA3-C2F4CD9766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9DB7D1-DE91-D34F-94C9-66AC79759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5736D-908D-5F4B-A2BE-49A93826B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7E22-9FFC-EF46-BEC2-EF6FDB243E24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F1E49-F773-B644-BFF5-D3DB8140B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8AAE9-50A6-CB48-BC10-7B13AFC23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F11C6-2B4B-7645-A686-AC7899981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370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FF58C-A9E8-AA48-8903-A674D7B89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94C0EC-A409-004F-8B29-E4B9949F0B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7CB5A-9AD4-764C-9A46-507177B89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7E22-9FFC-EF46-BEC2-EF6FDB243E24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72705-E9B1-C14A-B5B7-639EC39E4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3EC16-FEC0-BF4A-8524-13CB3F78A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F11C6-2B4B-7645-A686-AC7899981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42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D6CFB7-98D8-6543-9761-F15F080AA4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914954-0DFB-AF41-900E-B68A12CFB6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84C95-B09B-384C-A6B3-222F20839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7E22-9FFC-EF46-BEC2-EF6FDB243E24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460AD-703B-B247-9622-B8F7AD679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F8B9A-23A2-324D-A44C-A3D79F9F8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F11C6-2B4B-7645-A686-AC7899981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640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46513-8998-094B-B86A-BFC6C9C4D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0BD04-3DE2-744E-85CE-91B3833AE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D8E2E-8546-5449-9064-BEFFF9CF4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7E22-9FFC-EF46-BEC2-EF6FDB243E24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81D7C-BC65-D546-A64B-085662990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12385-E6C1-A24B-BE30-C1BB5F9EC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F11C6-2B4B-7645-A686-AC7899981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924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32C52-DF5A-C148-988C-A07C43A50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BA879B-9A62-1940-859A-C90110117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A28FC-A63A-4C42-9530-95ABE800F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7E22-9FFC-EF46-BEC2-EF6FDB243E24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F18DF-4792-EB44-BA42-C2E44B07F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68BB4-5A5B-EB41-8956-31C8BD6FE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F11C6-2B4B-7645-A686-AC7899981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942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90CA6-3DBC-5146-A08A-F312E3F61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ED5C8-37A9-7541-BBC3-4314186639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5EE2F0-9F32-E042-A1D5-517C03FB75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E91D43-BC73-7743-950D-10DFE246B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7E22-9FFC-EF46-BEC2-EF6FDB243E24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A46AFF-1A8D-6847-8197-A07B310F8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6E3D7-0563-714A-B799-9EF4BEF9C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F11C6-2B4B-7645-A686-AC7899981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04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D7958-A089-B245-A4E9-232A392C1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8ACE4-B0A0-E548-AF7F-B6E937F17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AD0C7A-4B81-9A4F-A8CB-C3C4C2D14D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271E04-04C4-0E43-B7DB-C14A503C2F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64FA07-9A88-9C48-A873-DE5237C991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5573D0-E6CD-EE41-914D-4D845586D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7E22-9FFC-EF46-BEC2-EF6FDB243E24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EF937E-244C-6C45-A019-52ED22EA7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BC28CE-1826-FE4E-86EE-92E2C5BD1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F11C6-2B4B-7645-A686-AC7899981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169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85884-DBDC-0E4C-A0BD-AC5722BC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1EBB06-B3DB-9E4E-B532-21B4C9724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7E22-9FFC-EF46-BEC2-EF6FDB243E24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C275BD-9913-A846-8F2A-7657F5576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18F27-7A31-C94A-AC03-F9AF24F7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F11C6-2B4B-7645-A686-AC7899981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966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EE039D-C92F-294A-9C4E-476E40CBA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7E22-9FFC-EF46-BEC2-EF6FDB243E24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F27DB2-FA59-5944-896E-97168038C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55A34-DDCE-F947-B447-40D793A1A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F11C6-2B4B-7645-A686-AC7899981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643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10E3C-530D-384A-8C01-30197EE37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A9D93-5270-8946-ACCC-8D986558D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6C5314-8189-284D-932E-031C996932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105559-2365-C942-A2D6-6C173DD01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7E22-9FFC-EF46-BEC2-EF6FDB243E24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E92DA3-623C-F448-9B4B-E5EA864A8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084954-8045-6543-B593-8592D3FE6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F11C6-2B4B-7645-A686-AC7899981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690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1A617-4F63-E74C-A492-EDB5A8574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BA4496-C0F2-3946-BA69-4D6094C3C8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ED148A-83CB-7C4A-95C8-100F9052F3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06E82-5D6E-5E47-9576-EC7ED31F1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7E22-9FFC-EF46-BEC2-EF6FDB243E24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D6E269-834A-2742-9341-6C3F1F81A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AF39A2-842D-8246-9FDA-5051AB5D1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F11C6-2B4B-7645-A686-AC7899981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295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6340E6-28B0-8C45-B0CD-193906131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0F5693-0CC7-2641-B715-2767874055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D1736-7966-3148-BA6D-73851B6479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97E22-9FFC-EF46-BEC2-EF6FDB243E24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A7042-280D-524F-97CE-F278D2473D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E705A-9A8C-D048-8C3A-46DA3AE58D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AF11C6-2B4B-7645-A686-AC7899981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800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Relationship Id="rId9" Type="http://schemas.openxmlformats.org/officeDocument/2006/relationships/image" Target="../media/image4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1026A48-6172-D44E-BCEB-76C86871A6A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-1226721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TAWASIFU </a:t>
            </a:r>
            <a:br>
              <a:rPr lang="en-US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YA ADRIAN </a:t>
            </a:r>
            <a:br>
              <a:rPr lang="en-US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DANIEL </a:t>
            </a:r>
            <a:br>
              <a:rPr lang="en-US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NDERITU (08-2021)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FDD2B8F9-1C7E-0B4E-8380-5C7DD4A1E96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236" y="262677"/>
            <a:ext cx="4277400" cy="633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1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B73ECDD-103A-E743-925A-C87BBEAE3E4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62" y="1228193"/>
            <a:ext cx="6742942" cy="4401614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833A981D-0919-3441-9AD6-0BC59C083DC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666" y="0"/>
            <a:ext cx="4893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>
            <a:extLst>
              <a:ext uri="{FF2B5EF4-FFF2-40B4-BE49-F238E27FC236}">
                <a16:creationId xmlns:a16="http://schemas.microsoft.com/office/drawing/2014/main" id="{D80CBF01-F0BC-2D46-AF13-2ECD28BD6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92" y="0"/>
            <a:ext cx="10724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4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FAF092BD-3B8C-C747-9D1E-ECD8E19DB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02" y="0"/>
            <a:ext cx="9159795" cy="686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22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F84F7F93-29E2-1646-8640-4C5948037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4012"/>
            <a:ext cx="5856989" cy="4349975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9740512C-408A-E948-98FF-0E4159FF3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886" y="1254011"/>
            <a:ext cx="5913150" cy="434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1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CFCD4-5A96-2B47-9B4A-3854A884A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3865139" cy="609531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SHULE YA CHEKECHEA: ‘Little Scholar’s Academy’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149FF89-402F-8742-B3D0-3D85E971CC5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09056" y="870723"/>
            <a:ext cx="6858000" cy="508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4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A6E38294-2638-4143-B11B-559E4BA6263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688" y="559930"/>
            <a:ext cx="8114323" cy="5418667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0E5BF07-EA47-F344-9F8B-914EBE4E534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666"/>
            <a:ext cx="3620194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50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6FB072E-A0AA-694C-8E78-38FE69E3CD7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64" y="733335"/>
            <a:ext cx="3626829" cy="5418667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5DA3109-ACAC-3D46-83B4-1FF3C19164D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336" y="747006"/>
            <a:ext cx="8128000" cy="539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3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05FFA7E5-22C8-A047-82B6-8664D12D93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7" y="626665"/>
            <a:ext cx="3644039" cy="5604669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CF187D0-10D2-D047-8537-3A322F706BF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874" y="626665"/>
            <a:ext cx="7789035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29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02DE67-81B3-E14A-8429-6315C0BD9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435" y="0"/>
            <a:ext cx="99391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8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A47E8447-3746-9644-8618-4C3374C4E3C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54" y="719666"/>
            <a:ext cx="3676412" cy="5418667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C804B89-BEBF-F243-86ED-74B13B1AD3F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099" y="719666"/>
            <a:ext cx="8095747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7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711DB-1AF1-AB41-86D4-E9B384083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3190699" cy="582908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TAREHE YA KUZALIWA: 10-11-2006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36C2906-8466-B042-BCD1-9B6F34CAE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585" y="216531"/>
            <a:ext cx="6107156" cy="642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7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CC996-FF3B-D743-B2DF-C1AC2A99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988"/>
            <a:ext cx="10515600" cy="963001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SHULE YA MSINGI: ‘Makini Schools’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C6F3D66-577D-6244-B4E5-5AEFF784064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27" y="1104989"/>
            <a:ext cx="4045318" cy="5418667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117C364-A995-C342-8A5D-3E348EE7659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250" y="1104988"/>
            <a:ext cx="7290146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78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6A30B820-89BD-1348-9E7A-3A2C090E0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55" y="0"/>
            <a:ext cx="107820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2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F8CD7EF6-9DA5-3E48-B67F-CAF19E8A6B0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0" y="317728"/>
            <a:ext cx="4637825" cy="6222543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3C0602D-D04A-9248-A1B6-62B338B4898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0" y="0"/>
            <a:ext cx="51603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46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94ED339D-0DAA-164F-9B66-C028817F7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255" y="0"/>
            <a:ext cx="91294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13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4595C23B-CF5A-2040-BEB2-3A2A745C0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90" y="460008"/>
            <a:ext cx="7391586" cy="5937981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93CEE51-E70F-8C4D-A2B6-BC189A0B186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976" y="198782"/>
            <a:ext cx="4669024" cy="646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5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6FFE00D-F3E4-3348-830A-46DB98499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00" y="684202"/>
            <a:ext cx="5474373" cy="5489595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C640277-0F62-974C-996E-DB20A6D04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700" y="684202"/>
            <a:ext cx="5501325" cy="548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49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8B51580D-5A90-8B4E-BC2C-D719A23E91E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80" y="1460022"/>
            <a:ext cx="4097610" cy="5321477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08111F8-020E-C44F-BC0B-13AC210AB49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430" y="3982821"/>
            <a:ext cx="2175201" cy="2410144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21CD928E-A0A2-DD4D-B561-A5598E56616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797" y="1526155"/>
            <a:ext cx="2265795" cy="2355448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CD4E148-3408-4A41-AE25-24432CA5E3C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681" y="1526155"/>
            <a:ext cx="2219788" cy="2272641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5D89DF6-F14D-AF4A-9316-F4D9B11E122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557" y="1526154"/>
            <a:ext cx="2175201" cy="2273615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8854FBA-D7F6-384F-863E-CCDA8F5DA357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798" y="3982821"/>
            <a:ext cx="2265794" cy="241014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EAB738B-A7D3-8946-870C-786D355145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548" y="3982821"/>
            <a:ext cx="2164927" cy="2410145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B7D371D-F9EE-D04A-B84D-341690FF20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80" y="17430"/>
            <a:ext cx="11899440" cy="140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7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7FB55-BF99-DD4F-B766-9C7C5524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3865139" cy="609531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SHULE YA UPILI: ‘Strathmore School’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50B04CC-62BE-F541-8955-098B7B913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6250"/>
            <a:ext cx="5360031" cy="635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9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5438D0-F4D3-3040-9123-D9F9EB134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419" y="2038828"/>
            <a:ext cx="2601331" cy="27803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UJUMBE WA ZIADA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EF2BB9-6427-5049-A167-7775BA49E65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508" y="381000"/>
            <a:ext cx="448048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2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FE5A09-1BFD-E04D-8BF1-CC0B2110334B}"/>
              </a:ext>
            </a:extLst>
          </p:cNvPr>
          <p:cNvSpPr txBox="1"/>
          <p:nvPr/>
        </p:nvSpPr>
        <p:spPr>
          <a:xfrm>
            <a:off x="175624" y="0"/>
            <a:ext cx="456253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Dini: Ukristo wa </a:t>
            </a:r>
            <a:r>
              <a:rPr lang="en-US" sz="44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‘kipresbyterian’ </a:t>
            </a:r>
            <a:r>
              <a:rPr lang="en-US" sz="4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(Presbyterianism)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9437F4F4-BE37-4B49-8B44-AF145A9DCFE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79" y="2295745"/>
            <a:ext cx="3129827" cy="4478814"/>
          </a:xfrm>
          <a:prstGeom prst="rect">
            <a:avLst/>
          </a:prstGeom>
        </p:spPr>
      </p:pic>
      <p:pic>
        <p:nvPicPr>
          <p:cNvPr id="4" name="Upendo Nkone - Upendo wa Yesu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34347" y="554181"/>
            <a:ext cx="6924580" cy="519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6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E1126-3B1C-C147-A30A-7A786DB5C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959" y="478960"/>
            <a:ext cx="3204718" cy="5900077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MAHALI PA KUZALIWA: Hospitali ya Nairobi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2CC97BB-F9DC-634E-902F-6322232AC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591" y="1452562"/>
            <a:ext cx="702945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3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A5FE542D-BCD1-F340-89A3-FDECA424310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277" y="480091"/>
            <a:ext cx="4043341" cy="58978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9A66DF-F44E-3449-90C7-7A6C2995F943}"/>
              </a:ext>
            </a:extLst>
          </p:cNvPr>
          <p:cNvSpPr txBox="1"/>
          <p:nvPr/>
        </p:nvSpPr>
        <p:spPr>
          <a:xfrm>
            <a:off x="464764" y="1012952"/>
            <a:ext cx="271551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‘Pet’ wa kwanza: kasuku aliyeitwa Curtis </a:t>
            </a:r>
            <a:r>
              <a:rPr lang="en-US" sz="4400" b="0" i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† (2019-2020)</a:t>
            </a:r>
            <a:endParaRPr lang="en-US" sz="4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B69DFED2-5A74-1D43-8E99-98A1990B2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751" y="1012952"/>
            <a:ext cx="4598261" cy="486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5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BC1FF07-6599-0449-9735-6E0EEB74D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320" y="247514"/>
            <a:ext cx="8531360" cy="636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3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5395A52D-1304-844D-8B45-FAD4CF148A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573" y="0"/>
            <a:ext cx="518742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EA42AE-CC00-8449-B90C-1BD058A5A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60811"/>
            <a:ext cx="7004573" cy="1037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95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7E4036EC-5C61-DD47-8155-3B2AA10EC51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292" y="0"/>
            <a:ext cx="4480891" cy="6858000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416B3B0A-E98E-684A-9034-EECB2303B0B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79" y="-195234"/>
            <a:ext cx="5562121" cy="787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5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F928C294-B750-7E41-B35E-AFA5958FB05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776" y="0"/>
            <a:ext cx="4640704" cy="6858000"/>
          </a:xfrm>
          <a:prstGeom prst="rect">
            <a:avLst/>
          </a:prstGeom>
        </p:spPr>
      </p:pic>
      <p:pic>
        <p:nvPicPr>
          <p:cNvPr id="2" name="Picture 5">
            <a:extLst>
              <a:ext uri="{FF2B5EF4-FFF2-40B4-BE49-F238E27FC236}">
                <a16:creationId xmlns:a16="http://schemas.microsoft.com/office/drawing/2014/main" id="{3D4610B5-CB55-BF41-8F8D-610C2023C93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55" y="-266227"/>
            <a:ext cx="5248134" cy="78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31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CEA882-C16A-4347-B6F0-4F58A0720D8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519" y="0"/>
            <a:ext cx="46469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3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DA78F-4DC3-E445-9969-113B491EF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3641" y="478961"/>
            <a:ext cx="3204718" cy="5900077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UKOO: _</a:t>
            </a:r>
          </a:p>
        </p:txBody>
      </p:sp>
    </p:spTree>
    <p:extLst>
      <p:ext uri="{BB962C8B-B14F-4D97-AF65-F5344CB8AC3E}">
        <p14:creationId xmlns:p14="http://schemas.microsoft.com/office/powerpoint/2010/main" val="150766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0E5144B5-1DD9-E64C-9518-52A3E8332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06" y="-170910"/>
            <a:ext cx="5690295" cy="7417616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6581DCB-F50D-7A47-A5B6-15E1A81AD88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170910"/>
            <a:ext cx="5392105" cy="741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7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69</Words>
  <Application>Microsoft Office PowerPoint</Application>
  <PresentationFormat>Widescreen</PresentationFormat>
  <Paragraphs>12</Paragraphs>
  <Slides>31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Roboto</vt:lpstr>
      <vt:lpstr>Tahoma</vt:lpstr>
      <vt:lpstr>Office Theme</vt:lpstr>
      <vt:lpstr>TAWASIFU  YA ADRIAN  DANIEL  NDERITU (08-2021)</vt:lpstr>
      <vt:lpstr>TAREHE YA KUZALIWA: 10-11-2006</vt:lpstr>
      <vt:lpstr>MAHALI PA KUZALIWA: Hospitali ya Nairobi</vt:lpstr>
      <vt:lpstr>PowerPoint Presentation</vt:lpstr>
      <vt:lpstr>PowerPoint Presentation</vt:lpstr>
      <vt:lpstr>PowerPoint Presentation</vt:lpstr>
      <vt:lpstr>PowerPoint Presentation</vt:lpstr>
      <vt:lpstr>UKOO: _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SHULE YA CHEKECHEA: ‘Little Scholar’s Academy’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SHULE YA MSINGI: ‘Makini Schools’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SHULE YA UPILI: ‘Strathmore School’</vt:lpstr>
      <vt:lpstr>UJUMBE WA ZIADA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TAWASIFU  YA ADRIAN  DANIEL  NDERITU (08-2021)</dc:title>
  <dc:creator>Adrian Nderitu</dc:creator>
  <cp:lastModifiedBy>ALVIN</cp:lastModifiedBy>
  <cp:revision>27</cp:revision>
  <dcterms:created xsi:type="dcterms:W3CDTF">2021-08-12T13:36:15Z</dcterms:created>
  <dcterms:modified xsi:type="dcterms:W3CDTF">2021-09-25T16:54:35Z</dcterms:modified>
</cp:coreProperties>
</file>